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19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89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实时表情识别分析器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7967663" y="2976563"/>
            <a:ext cx="604838" cy="114300"/>
          </a:xfrm>
          <a:prstGeom prst="rect">
            <a:avLst/>
          </a:prstGeom>
          <a:solidFill>
            <a:srgbClr val="2659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-361950"/>
            <a:ext cx="9144000" cy="7067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3612" r="13612"/>
          <a:stretch/>
        </p:blipFill>
        <p:spPr>
          <a:xfrm>
            <a:off x="1" y="-184150"/>
            <a:ext cx="9144000" cy="6807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1" y="-7620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安全限制与前端交互设计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1" y="7810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安全限制与前端交互设计：强调系统的安全措施，包括文件类型白名单、大小限制等，并介绍前端交互的关键元素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1" y="123825"/>
            <a:ext cx="8382000" cy="5048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24301" y="2486025"/>
            <a:ext cx="12954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文件上传安全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195514" y="266700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格式限制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71489" y="80962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仅支持JPEG、PNG等安全图片格式，防止可执行文件上传。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1489" y="130492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通过MIME类型校验确保文件真实类型与扩展名一致。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195514" y="1952625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大小控制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71489" y="24955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单文件不超过5MB，避免占用过多服务器资源。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1489" y="29908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限制批量上传总数，防止恶意刷量导致系统负载过高。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195514" y="3638550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前端校验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71489" y="41814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实时检测文件类型与大小，提前拦截非法提交。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71489" y="46767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减少后端处理无效请求的压力，提升响应效率。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5995989" y="371475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安全防护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334126" y="9144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防止恶意文件注入，如WebShell或病毒程序。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334126" y="14097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结合服务端二次验证，杜绝绕过前端的风险。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5995989" y="2057400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性能保障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334126" y="260032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降低存储和带宽消耗，维持服务器高效运行。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334126" y="3095625"/>
            <a:ext cx="233838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优化资源调度，提升整体系统稳定性。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5995989" y="3533775"/>
            <a:ext cx="9525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334126" y="40767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提供清晰提示信息，帮助用户快速纠正错误。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334126" y="45720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即时反馈上传结果，增强操作可控感与满意度。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章节三：技术架构与实现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E67E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315" r="4315"/>
          <a:stretch/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系统整体架构图解：用图表形式呈现从前端到后端的整体系统架构。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系统整体架构图解：用图表形式呈现从前端到后端的整体系统架构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050926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136651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527176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前端层功能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1817689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集成摄像头与上传接口，实现视频流实时捕获。提供流畅的用户交互体验，支持数据即时上传。是系统数据输入的入口。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136651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527176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后端处理层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1817689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接收前端传输的数据，调度情绪分析引擎。负责图像预处理与特征提取，完成情绪分类任务。承担数据中转与处理核心职能。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136651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527176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模型服务层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1817689"/>
            <a:ext cx="162877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部署DeepFace深度学习模型，支持多情绪高精度识别。提供实时与批量分析模式，提升识别效率。是系统智能分析的基础支撑。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136651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527176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三层架构设计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1817689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系统划分为前端、后端与模型服务三层结构。各层职责分明，协同工作。保障整体流程高效稳定运行。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43625" y="323691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48200" y="3627439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数据流转过程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648200" y="3917951"/>
            <a:ext cx="3257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数据从前端采集，经后端处理，最终由模型分析。实现从输入到输出的无缝衔接。确保响应及时与结果准确。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733675" y="323691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238250" y="3627439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系统协同机制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1238250" y="3917951"/>
            <a:ext cx="32575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各层级通过接口紧密连接，实现任务调度与数据共享。支持实时分析需求，具备良好的扩展性。提升整体系统的灵活性与可靠性。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4072" b="34072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模型选择与算法解析：讨论为何选择DeepFace模型，以及该模型的工作流程。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模型选择与算法解析：讨论为何选择DeepFace模型，以及该模型的工作流程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选型依据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DeepFace具备高精度人脸分析能力，支持多情绪识别，适配实时场景需求。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6670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模型优势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6670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融合深度卷积网络与大规模训练数据，准确率优于传统方法。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工作流程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625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输入图像经对齐预处理后，提取特征并分类输出情绪概率分布。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8580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集成适配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8580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轻量化封装便于部署，兼容前后端架构，降低系统耦合度。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4072" b="34072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数据隐私保护策略：详细说明如何确保用户数据的安全性和隐私性。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数据隐私保护策略：详细说明如何确保用户数据的安全性和隐私性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本地化处理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所有表情数据在用户设备端完成分析，原始视频不上传，从源头保障隐私安全。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数据匿名化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系统自动去除身份标识信息，仅保留情绪特征数据，防止个人信息泄露。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加密传输存储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敏感数据采用AES加密传输与存储，严格控制访问权限，防止未授权访问。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章节四：现场Demo流程与风险对策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E67E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演示脚本步骤详解：按照预定的脚本顺序，逐步介绍如何进行现场演示。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演示脚本步骤详解：按照预定的脚本顺序，逐步介绍如何进行现场演示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39875" y="2400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启动准备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385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开启系统并检查摄像头连接，确保环境光线适宜，用户位于合理识别范围内。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33875" y="24003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实时演示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2385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启动实时模式，系统捕获视频流并即时分析情绪，界面动态显示结果。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27875" y="2400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交互反馈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2385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根据情绪输出调整界面响应，展示系统对不同表情的共情式交互效果。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101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640" r="640"/>
          <a:stretch/>
        </p:blipFill>
        <p:spPr>
          <a:xfrm>
            <a:off x="0" y="0"/>
            <a:ext cx="9144000" cy="5210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应对突发情况的兜底方案：分享关于设备故障或其他不可预见问题的应对策略。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828800"/>
            <a:ext cx="8382000" cy="3190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备用设备配置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595563"/>
            <a:ext cx="16287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配备备用摄像头和运行终端，确保主设备故障时可迅速切换，保障演示连续性。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快速切换机制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595563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建立主备设备自动或手动切换流程，减少中断时间，提升系统稳定性。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本地推理集成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595563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集成本地化推理能力，无需依赖网络，支持离线表情识别功能。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离线功能保障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595563"/>
            <a:ext cx="16287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在断网或服务器异常时，核心表情识别仍可正常运行，确保关键功能不中断。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5956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39862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演示视频预录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276725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提前录制完整演示视频，作为极端情况下的替代方案。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5956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39862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应急展示预案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276725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当系统无法实时运行时，播放预录视频保证展示环节顺利进行。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5956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39862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系统稳定性设计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276725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从硬件到软件多层级冗余设计，提升整体系统的可靠性和容错能力。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5956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39862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风险提前防控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276725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识别潜在故障点并制定应对措施，降低现场突发问题的影响。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4072" b="34072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性能优化与稳定性保障：介绍保证系统性能和稳定性的关键措施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模型轻量化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采用模型剪枝与量化技术，降低DeepFace计算开销，提升推理速度。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异步处理机制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通过任务队列异步处理请求，避免阻塞主线程，保障响应流畅性。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资源监控预警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实时监控CPU、内存使用率，动态调整负载，预防系统过载崩溃。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章节五：项目未来展望与总结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E67E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33856" r="33856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章节一：创意来源与价值主张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章节二：产品功能概览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章节三：技术架构与实现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章节四：现场Demo流程与风险对策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章节五：项目未来展望与总结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9588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504" r="504"/>
          <a:stretch/>
        </p:blipFill>
        <p:spPr>
          <a:xfrm>
            <a:off x="0" y="0"/>
            <a:ext cx="9144000" cy="5195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成果总结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200" y="1371600"/>
            <a:ext cx="8382000" cy="3176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513" y="35528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构建识别系统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4513" y="384333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成功构建基于DeepFace的实时表情识别系统，实现无感化情绪交互，验证了技术可行性与用户体验提升效果。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4513" y="24812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跨场景适应性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4513" y="277177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系统具备良好的跨场景适应能力，已在教育、零售等多个领域完成初步测试，展现出广泛适用性。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4513" y="14097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应用前景广阔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4513" y="17002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在多行业测试中表现优异，显示出在智能服务、情感交互等方向的巨大应用潜力和发展空间。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35688" y="14097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推动试点合作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35688" y="17002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现诚邀各界参与试点合作，共同探索人机共情系统的实际落地场景，加速技术实用化进程。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35688" y="24812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共建开源生态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35688" y="277177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欢迎开发者加入开源社区，协同优化算法与系统架构，促进情感智能技术的共享与持续创新。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35688" y="35528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优化用户体验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35688" y="384333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通过实时反馈与自适应机制，不断提升系统对用户情绪的理解精度，增强交互自然度与满意度。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67663" y="3014663"/>
            <a:ext cx="604838" cy="114300"/>
          </a:xfrm>
          <a:prstGeom prst="rect">
            <a:avLst/>
          </a:prstGeom>
          <a:solidFill>
            <a:srgbClr val="2659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章节一：创意来源与价值主张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E67E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人机交互的痛点及解决方案：探讨传统人机交互中“无感情”的问题，以及实时表情识别分析器如何提供解决之道。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人机交互的痛点及解决方案：探讨传统人机交互中“无感情”的问题，以及实时表情识别分析器如何提供解决之道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情感缺失现状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传统人机交互缺乏情绪感知，导致体验冰冷、响应机械，难以满足用户情感需求。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共情技术突破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本系统通过实时表情识别，赋予机器感知情绪的能力，实现有温度的交互反馈。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659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动态响应机制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基于情绪状态即时调整界面行为，使人机互动更自然、智能且人性化。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4072" b="34072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创意点介绍：详细介绍让界面或空间对用户情绪作出即刻回应的设计理念。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创意点介绍：详细介绍让界面或空间对用户情绪作出即刻回应的设计理念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273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情绪感知交互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324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系统实时捕捉用户表情，解析情绪状态，实现人机情感共鸣。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0273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动态界面响应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09324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界面根据情绪反馈自动调整色彩、布局与交互方式，提升亲和力。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02731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空间情境融合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093244"/>
            <a:ext cx="2076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拓展至智能空间，使环境灯光、音乐等随用户情绪动态变化。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4072" b="34072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价值主张解析：深入分析实时、无侵入和跨场景使用的特性，及其在提升用户体验方面的潜力。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价值主张解析：深入分析实时、无侵入和跨场景使用的特性，及其在提升用户体验方面的潜力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085975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实时响应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毫秒级情绪识别，实现界面即时情感反馈，增强交互自然性。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1847850"/>
            <a:ext cx="2085975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无感交互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无需穿戴设备，用户在自然状态下被无侵入式捕捉情绪变化。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1847850"/>
            <a:ext cx="2085975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多场景适用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适用于教育、零售、医疗等多元环境，灵活适配各类需求。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1847850"/>
            <a:ext cx="2085975" cy="22669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体验升级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通过情感理解提升系统共情能力，显著优化用户参与感与满意度。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章节二：产品功能概览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E67E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实时模式工作流程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实时模式工作流程：展示通过摄像头捕捉视频流并进行实时情绪分析的过程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视频流捕获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启动摄像头实时采集用户面部视频流，确保画面清晰、帧率稳定，为情绪识别提供连续输入。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情绪特征提取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8384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逐帧检测面部关键点，提取表情特征，利用深度学习模型实时分类情绪状态。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动态反馈输出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8384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将分析结果以可视化形式即时呈现，实现界面或系统对用户情绪的动态响应。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7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545" r="4545"/>
          <a:stretch/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图片模式功能介绍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图片模式功能介绍：讲解上传图片进行批量或单张情绪分析的具体操作方法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102614"/>
            <a:ext cx="8382000" cy="403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145852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支持图片格式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436364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系统支持JPG和PNG格式的图片上传，确保常见图像类型的兼容性，满足用户多样化需求。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074289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单图批量上传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36480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支持单张及批量图片上传功能，提升使用灵活性，适应不同场景下的操作需要。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21227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即时情绪分析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502789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上传后系统即时进行情绪分析，快速返回结果，提高整体处理效率。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140714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结构化数据报表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431226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批量处理时自动生成有序的情绪数据报表，便于后续分析与存档，提升信息管理能力。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245489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情绪标签输出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1536002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每张图片均标注对应的情绪标签，显示主要情绪类型，增强识别结果可读性。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107502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置信度可视化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2398014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同步展示情绪判断的置信度，帮助用户评估结果可靠性，提升信任感与决策依据。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179064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上传进度反馈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3469577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实时显示上传进度，让用户清楚当前状态，提升交互体验的透明度。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04107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异常文件拦截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433158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自动检测并拦截不符合要求的文件，提示具体错误原因，保障系统稳定与操作流畅。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674</Words>
  <Application>Microsoft Office PowerPoint</Application>
  <PresentationFormat>全屏显示(16:9)</PresentationFormat>
  <Paragraphs>214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龙俊海</cp:lastModifiedBy>
  <cp:revision>2</cp:revision>
  <dcterms:created xsi:type="dcterms:W3CDTF">2025-10-07T07:17:13Z</dcterms:created>
  <dcterms:modified xsi:type="dcterms:W3CDTF">2025-10-07T07:47:47Z</dcterms:modified>
</cp:coreProperties>
</file>